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01" r:id="rId2"/>
    <p:sldId id="302" r:id="rId3"/>
    <p:sldId id="297" r:id="rId4"/>
    <p:sldId id="298" r:id="rId5"/>
    <p:sldId id="299" r:id="rId6"/>
    <p:sldId id="300" r:id="rId7"/>
    <p:sldId id="283" r:id="rId8"/>
    <p:sldId id="293" r:id="rId9"/>
    <p:sldId id="256" r:id="rId10"/>
    <p:sldId id="292" r:id="rId11"/>
    <p:sldId id="291" r:id="rId12"/>
    <p:sldId id="284" r:id="rId13"/>
    <p:sldId id="285" r:id="rId14"/>
    <p:sldId id="286" r:id="rId15"/>
    <p:sldId id="287" r:id="rId16"/>
    <p:sldId id="304" r:id="rId17"/>
    <p:sldId id="296" r:id="rId18"/>
    <p:sldId id="30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way to follow along during the workshop!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pensci.org/taxize/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tnrs.biendata.org/" TargetMode="External"/><Relationship Id="rId10" Type="http://schemas.openxmlformats.org/officeDocument/2006/relationships/image" Target="../media/image29.tiff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6fckt5j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gaynor1/CURE-FL-Plant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Workshop Setup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“Demo/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Rbased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CrashCourse.Rproj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Navigate to 01_Download_Occurence_Data.R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A7D6C-CDD9-4B50-96A2-BA72F271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0" y="6230201"/>
            <a:ext cx="1255766" cy="5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mmunity for Naturalists · iNaturalist">
            <a:extLst>
              <a:ext uri="{FF2B5EF4-FFF2-40B4-BE49-F238E27FC236}">
                <a16:creationId xmlns:a16="http://schemas.microsoft.com/office/drawing/2014/main" id="{D9F98B5C-DA49-44C5-ACFE-BB70D2D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" y="621600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>
            <a:extLst>
              <a:ext uri="{FF2B5EF4-FFF2-40B4-BE49-F238E27FC236}">
                <a16:creationId xmlns:a16="http://schemas.microsoft.com/office/drawing/2014/main" id="{A34D7E73-94D4-469E-9DDC-E1FBD91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76" y="6310798"/>
            <a:ext cx="1255766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tlas of Living Australia">
            <a:extLst>
              <a:ext uri="{FF2B5EF4-FFF2-40B4-BE49-F238E27FC236}">
                <a16:creationId xmlns:a16="http://schemas.microsoft.com/office/drawing/2014/main" id="{47D4A5AC-B97D-4611-95FA-CA0A01D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21" y="6310798"/>
            <a:ext cx="2525845" cy="3769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82240-1BEC-4084-8002-A9BDC102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45" y="6323154"/>
            <a:ext cx="2369863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A45B-B974-4CB4-8ED9-5F1BC224D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08" y="6351048"/>
            <a:ext cx="2790822" cy="414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DC7C0-7846-FC4C-B66D-6C27315BCD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9"/>
          <a:stretch/>
        </p:blipFill>
        <p:spPr>
          <a:xfrm>
            <a:off x="2116550" y="1597116"/>
            <a:ext cx="7578595" cy="43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are searching for the species Galax urceolata</a:t>
            </a:r>
          </a:p>
          <a:p>
            <a:r>
              <a:rPr lang="en-US" dirty="0"/>
              <a:t>Next, download occurrence records for the family Diapensiaceae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F220D-B61D-5E43-A78F-846FF8A2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3489690" y="1587222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GBIF, BISON,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F3ADFD-BFC3-1644-9188-F4014452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1472863"/>
            <a:ext cx="10556434" cy="3802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1915887" y="2026861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2026860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spocc_combine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F2FE1-14D3-F44D-B185-5C130523C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0"/>
          <a:stretch/>
        </p:blipFill>
        <p:spPr>
          <a:xfrm>
            <a:off x="1591143" y="2188029"/>
            <a:ext cx="9009714" cy="2997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4038601" y="1540633"/>
            <a:ext cx="21553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6444344" y="1540633"/>
            <a:ext cx="30243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Path to save csv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F771-8233-C24C-9405-2F0C7339524E}"/>
              </a:ext>
            </a:extLst>
          </p:cNvPr>
          <p:cNvSpPr txBox="1"/>
          <p:nvPr/>
        </p:nvSpPr>
        <p:spPr>
          <a:xfrm>
            <a:off x="3657601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D13B2-1D7A-3841-96C9-DCD5F2A0D009}"/>
              </a:ext>
            </a:extLst>
          </p:cNvPr>
          <p:cNvSpPr txBox="1"/>
          <p:nvPr/>
        </p:nvSpPr>
        <p:spPr>
          <a:xfrm>
            <a:off x="9580295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39D6F-7A28-FF41-B5B2-A2515537D1CB}"/>
              </a:ext>
            </a:extLst>
          </p:cNvPr>
          <p:cNvSpPr txBox="1"/>
          <p:nvPr/>
        </p:nvSpPr>
        <p:spPr>
          <a:xfrm>
            <a:off x="2043999" y="1571410"/>
            <a:ext cx="180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spocc_combine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6F11D30-AB9E-214E-848A-6F87936C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74" y="389504"/>
            <a:ext cx="7949451" cy="6078992"/>
          </a:xfrm>
        </p:spPr>
      </p:pic>
    </p:spTree>
    <p:extLst>
      <p:ext uri="{BB962C8B-B14F-4D97-AF65-F5344CB8AC3E}">
        <p14:creationId xmlns:p14="http://schemas.microsoft.com/office/powerpoint/2010/main" val="132175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701B51-A57B-174A-ABFF-A5E72C6C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874"/>
          <a:stretch/>
        </p:blipFill>
        <p:spPr>
          <a:xfrm>
            <a:off x="2460171" y="1782763"/>
            <a:ext cx="2862943" cy="19177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0DEEB-E629-4142-8F77-F0C0FA97E34D}"/>
              </a:ext>
            </a:extLst>
          </p:cNvPr>
          <p:cNvSpPr/>
          <p:nvPr/>
        </p:nvSpPr>
        <p:spPr>
          <a:xfrm>
            <a:off x="2797629" y="2155371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7DF73-17C8-3B46-9E49-E4A084CFBE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30829" y="2313214"/>
            <a:ext cx="1066800" cy="5304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D5966-EDD1-AC48-A002-93B949D1BDFB}"/>
              </a:ext>
            </a:extLst>
          </p:cNvPr>
          <p:cNvSpPr/>
          <p:nvPr/>
        </p:nvSpPr>
        <p:spPr>
          <a:xfrm>
            <a:off x="762000" y="2795587"/>
            <a:ext cx="1937657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Workshop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7C4F-8E5E-EE49-B425-618F3980A576}"/>
              </a:ext>
            </a:extLst>
          </p:cNvPr>
          <p:cNvSpPr txBox="1"/>
          <p:nvPr/>
        </p:nvSpPr>
        <p:spPr>
          <a:xfrm>
            <a:off x="1009624" y="5075238"/>
            <a:ext cx="431349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Questions should be added here</a:t>
            </a:r>
          </a:p>
          <a:p>
            <a:pPr algn="ctr"/>
            <a:r>
              <a:rPr lang="en-US" sz="2400" b="1" dirty="0"/>
              <a:t> during the workshop: </a:t>
            </a:r>
          </a:p>
          <a:p>
            <a:pPr algn="ctr"/>
            <a:r>
              <a:rPr lang="en-US" sz="2400" b="1" u="sng" dirty="0">
                <a:hlinkClick r:id="rId3"/>
              </a:rPr>
              <a:t>https://tinyurl.com/6fckt5j3</a:t>
            </a:r>
            <a:endParaRPr lang="en-US" sz="2400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22B35F-B95F-9A46-87E5-BA383FC77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19" y="1233928"/>
            <a:ext cx="6147681" cy="5439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4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2B2388-E152-9748-BE2B-87E569AD10FE}"/>
              </a:ext>
            </a:extLst>
          </p:cNvPr>
          <p:cNvGrpSpPr/>
          <p:nvPr/>
        </p:nvGrpSpPr>
        <p:grpSpPr>
          <a:xfrm>
            <a:off x="5214486" y="3079214"/>
            <a:ext cx="3447675" cy="1899987"/>
            <a:chOff x="5214486" y="3079214"/>
            <a:chExt cx="3447675" cy="1899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6062D3-4CD9-F24A-A9D9-F7002EF2D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507"/>
            <a:stretch/>
          </p:blipFill>
          <p:spPr>
            <a:xfrm>
              <a:off x="5766166" y="3079214"/>
              <a:ext cx="2344314" cy="1450143"/>
            </a:xfrm>
            <a:prstGeom prst="rect">
              <a:avLst/>
            </a:prstGeom>
          </p:spPr>
        </p:pic>
        <p:sp>
          <p:nvSpPr>
            <p:cNvPr id="13" name="TextBox 12">
              <a:hlinkClick r:id="rId6"/>
              <a:extLst>
                <a:ext uri="{FF2B5EF4-FFF2-40B4-BE49-F238E27FC236}">
                  <a16:creationId xmlns:a16="http://schemas.microsoft.com/office/drawing/2014/main" id="{2F4A58ED-3309-9241-B23A-82C4E8DA7A48}"/>
                </a:ext>
              </a:extLst>
            </p:cNvPr>
            <p:cNvSpPr txBox="1"/>
            <p:nvPr/>
          </p:nvSpPr>
          <p:spPr>
            <a:xfrm>
              <a:off x="5214486" y="4517536"/>
              <a:ext cx="3447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hlinkClick r:id="rId6"/>
                </a:rPr>
                <a:t>mgaynor1/CURE-FL-Plants</a:t>
              </a:r>
              <a:endParaRPr lang="en-US" sz="24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5AF79-AFE2-734D-A6ED-7AB5E5BF8B3D}"/>
              </a:ext>
            </a:extLst>
          </p:cNvPr>
          <p:cNvSpPr/>
          <p:nvPr/>
        </p:nvSpPr>
        <p:spPr>
          <a:xfrm>
            <a:off x="3489691" y="1592494"/>
            <a:ext cx="6918030" cy="1379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701B51-A57B-174A-ABFF-A5E72C6C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171" y="1782763"/>
            <a:ext cx="7924800" cy="19177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6609BB-3E54-5C48-9020-5C41B1E479B6}"/>
              </a:ext>
            </a:extLst>
          </p:cNvPr>
          <p:cNvSpPr/>
          <p:nvPr/>
        </p:nvSpPr>
        <p:spPr>
          <a:xfrm>
            <a:off x="7848601" y="2131332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DB4E4-5CF1-7548-A510-030682425C37}"/>
              </a:ext>
            </a:extLst>
          </p:cNvPr>
          <p:cNvCxnSpPr>
            <a:cxnSpLocks/>
          </p:cNvCxnSpPr>
          <p:nvPr/>
        </p:nvCxnSpPr>
        <p:spPr>
          <a:xfrm flipH="1" flipV="1">
            <a:off x="8915401" y="2465729"/>
            <a:ext cx="1338943" cy="1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1382D-88ED-9444-A372-7F99F41F1FA4}"/>
              </a:ext>
            </a:extLst>
          </p:cNvPr>
          <p:cNvSpPr/>
          <p:nvPr/>
        </p:nvSpPr>
        <p:spPr>
          <a:xfrm>
            <a:off x="8839201" y="3505200"/>
            <a:ext cx="2830286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HTML Version of all R scripts</a:t>
            </a:r>
          </a:p>
        </p:txBody>
      </p:sp>
    </p:spTree>
    <p:extLst>
      <p:ext uri="{BB962C8B-B14F-4D97-AF65-F5344CB8AC3E}">
        <p14:creationId xmlns:p14="http://schemas.microsoft.com/office/powerpoint/2010/main" val="77515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E49258-A6C9-4640-8E3A-EC68EE57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2763"/>
            <a:ext cx="10515600" cy="263721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323A18-21C7-BD4A-BDFF-63D2B938A553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4AD39-ADD8-9A42-996C-1D3E88536D7B}"/>
              </a:ext>
            </a:extLst>
          </p:cNvPr>
          <p:cNvSpPr/>
          <p:nvPr/>
        </p:nvSpPr>
        <p:spPr>
          <a:xfrm>
            <a:off x="842341" y="3031459"/>
            <a:ext cx="1720849" cy="12216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Contains additional troubleshooting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985E5-0149-E849-B6FD-ED0FA7EF455A}"/>
              </a:ext>
            </a:extLst>
          </p:cNvPr>
          <p:cNvSpPr/>
          <p:nvPr/>
        </p:nvSpPr>
        <p:spPr>
          <a:xfrm>
            <a:off x="2944191" y="2873829"/>
            <a:ext cx="713410" cy="555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2397C-6EF7-1940-8B6D-D75A148AB47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2563190" y="3151415"/>
            <a:ext cx="381001" cy="490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1" y="1782763"/>
            <a:ext cx="10274300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582886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Opens the R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386943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7" idx="1"/>
            <a:endCxn id="8" idx="6"/>
          </p:cNvCxnSpPr>
          <p:nvPr/>
        </p:nvCxnSpPr>
        <p:spPr>
          <a:xfrm flipH="1" flipV="1">
            <a:off x="10341429" y="4523015"/>
            <a:ext cx="129722" cy="376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4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1" y="1782763"/>
            <a:ext cx="10274300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894152"/>
            <a:ext cx="1720849" cy="954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All data and functions needed for these scripts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070236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12" idx="1"/>
            <a:endCxn id="8" idx="6"/>
          </p:cNvCxnSpPr>
          <p:nvPr/>
        </p:nvCxnSpPr>
        <p:spPr>
          <a:xfrm flipH="1">
            <a:off x="10341429" y="4206308"/>
            <a:ext cx="129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888A0-F2FA-3E45-9C4E-81C609C3342A}"/>
              </a:ext>
            </a:extLst>
          </p:cNvPr>
          <p:cNvSpPr/>
          <p:nvPr/>
        </p:nvSpPr>
        <p:spPr>
          <a:xfrm>
            <a:off x="10471151" y="3889601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How the R project was made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7B8DE-B5FD-074E-9EB7-835E1E6EECF0}"/>
              </a:ext>
            </a:extLst>
          </p:cNvPr>
          <p:cNvSpPr/>
          <p:nvPr/>
        </p:nvSpPr>
        <p:spPr>
          <a:xfrm>
            <a:off x="8207829" y="4659086"/>
            <a:ext cx="2133600" cy="58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DAC3-24BA-0245-A12D-3DE7B4804DB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0341429" y="4924767"/>
            <a:ext cx="129722" cy="44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870631-03AD-6B46-BBBD-058C82446AEA}"/>
              </a:ext>
            </a:extLst>
          </p:cNvPr>
          <p:cNvSpPr/>
          <p:nvPr/>
        </p:nvSpPr>
        <p:spPr>
          <a:xfrm>
            <a:off x="8131176" y="1771878"/>
            <a:ext cx="2133600" cy="327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A349D-67DD-2B49-BAE8-C5BD530CA0F3}"/>
              </a:ext>
            </a:extLst>
          </p:cNvPr>
          <p:cNvSpPr/>
          <p:nvPr/>
        </p:nvSpPr>
        <p:spPr>
          <a:xfrm>
            <a:off x="10471151" y="1731737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Run before the workshop started!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95097-CD05-B545-8EB3-2032E009206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264777" y="1911464"/>
            <a:ext cx="206374" cy="136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3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Data Download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391</Words>
  <Application>Microsoft Macintosh PowerPoint</Application>
  <PresentationFormat>Widescreen</PresentationFormat>
  <Paragraphs>88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Workshop Setup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Download </vt:lpstr>
      <vt:lpstr>PowerPoint Presentation</vt:lpstr>
      <vt:lpstr>PowerPoint Presentation</vt:lpstr>
      <vt:lpstr>iDigBio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considerations:</vt:lpstr>
      <vt:lpstr>Other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Michelle Gaynor</cp:lastModifiedBy>
  <cp:revision>22</cp:revision>
  <dcterms:created xsi:type="dcterms:W3CDTF">2019-06-24T18:56:17Z</dcterms:created>
  <dcterms:modified xsi:type="dcterms:W3CDTF">2021-07-13T21:03:33Z</dcterms:modified>
</cp:coreProperties>
</file>